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160EA64-D806-43AC-9DF2-F8C432F32B4C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Poznajemy próby oceniające siłę mięśni brzucha i gibkość dolnego odcinka kręgosłupa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2895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Filmik</a:t>
            </a:r>
            <a:endParaRPr lang="pl-PL" b="1" dirty="0"/>
          </a:p>
        </p:txBody>
      </p:sp>
      <p:pic>
        <p:nvPicPr>
          <p:cNvPr id="4" name="RTS00340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1136" y="2290696"/>
            <a:ext cx="7728029" cy="4346738"/>
          </a:xfrm>
        </p:spPr>
      </p:pic>
    </p:spTree>
    <p:extLst>
      <p:ext uri="{BB962C8B-B14F-4D97-AF65-F5344CB8AC3E}">
        <p14:creationId xmlns:p14="http://schemas.microsoft.com/office/powerpoint/2010/main" val="415979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Czerwonopomarańczowy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Paczka</Template>
  <TotalTime>2</TotalTime>
  <Words>12</Words>
  <Application>Microsoft Office PowerPoint</Application>
  <PresentationFormat>Panoramiczny</PresentationFormat>
  <Paragraphs>2</Paragraphs>
  <Slides>2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5" baseType="lpstr">
      <vt:lpstr>Arial</vt:lpstr>
      <vt:lpstr>Gill Sans MT</vt:lpstr>
      <vt:lpstr>Parcel</vt:lpstr>
      <vt:lpstr>Poznajemy próby oceniające siłę mięśni brzucha i gibkość dolnego odcinka kręgosłupa</vt:lpstr>
      <vt:lpstr>Filmik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Poznajemy próby oceniające siłę mięśni brzucha i gibkość dolnego odcinka kręgosłupa</dc:title>
  <dc:creator>Admin1</dc:creator>
  <cp:lastModifiedBy>Admin1</cp:lastModifiedBy>
  <cp:revision>1</cp:revision>
  <dcterms:created xsi:type="dcterms:W3CDTF">2020-05-10T19:53:54Z</dcterms:created>
  <dcterms:modified xsi:type="dcterms:W3CDTF">2020-05-10T19:56:24Z</dcterms:modified>
</cp:coreProperties>
</file>